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1" r:id="rId2"/>
    <p:sldId id="272" r:id="rId3"/>
    <p:sldId id="274" r:id="rId4"/>
    <p:sldId id="268" r:id="rId5"/>
    <p:sldId id="263" r:id="rId6"/>
    <p:sldId id="275" r:id="rId7"/>
    <p:sldId id="257" r:id="rId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11F1E0B2-BB42-4588-AF18-0652429D8339}">
          <p14:sldIdLst>
            <p14:sldId id="271"/>
          </p14:sldIdLst>
        </p14:section>
        <p14:section name="Раздел без заголовка" id="{987C38C6-79B5-4328-9FC2-51907CE5038A}">
          <p14:sldIdLst>
            <p14:sldId id="272"/>
            <p14:sldId id="274"/>
            <p14:sldId id="268"/>
            <p14:sldId id="263"/>
            <p14:sldId id="275"/>
            <p14:sldId id="25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81" autoAdjust="0"/>
    <p:restoredTop sz="94629" autoAdjust="0"/>
  </p:normalViewPr>
  <p:slideViewPr>
    <p:cSldViewPr>
      <p:cViewPr>
        <p:scale>
          <a:sx n="75" d="100"/>
          <a:sy n="75" d="100"/>
        </p:scale>
        <p:origin x="-1709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02286-0E53-4BB6-880F-CEEECD15ADF6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FEDB1-3C2F-4496-9B4D-E33787B92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13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FC0F-BB07-4A92-8443-29F5B6D1713E}" type="datetime1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66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5072-EC1E-4C49-9A91-2552633FDE41}" type="datetime1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04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ED75-ABF3-42A8-B91D-16CEAB964C09}" type="datetime1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044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E102-AC7C-48C6-86B4-11E3478BA05D}" type="datetime1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55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54FE-99A7-43AD-80C6-6C386824714F}" type="datetime1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683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A8AA-68EC-4739-80DC-719A1C365503}" type="datetime1">
              <a:rPr lang="ru-RU" smtClean="0"/>
              <a:pPr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71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E664-B21D-457D-B9D9-63C414374693}" type="datetime1">
              <a:rPr lang="ru-RU" smtClean="0"/>
              <a:pPr/>
              <a:t>24.07.2019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3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4E7-5C8F-4C48-9633-E33D0AA25BAD}" type="datetime1">
              <a:rPr lang="ru-RU" smtClean="0"/>
              <a:pPr/>
              <a:t>24.07.2019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23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6194-86FE-4A13-9017-5F7437BA1B5D}" type="datetime1">
              <a:rPr lang="ru-RU" smtClean="0"/>
              <a:pPr/>
              <a:t>24.07.2019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11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2FD6-2167-4B0D-90B3-34608DF1E448}" type="datetime1">
              <a:rPr lang="ru-RU" smtClean="0"/>
              <a:pPr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04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C781-253A-492C-8DA1-886909EDA0D6}" type="datetime1">
              <a:rPr lang="ru-RU" smtClean="0"/>
              <a:pPr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22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F534-7208-4567-A125-2F6BFF0986B8}" type="datetime1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45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2" y="1124744"/>
            <a:ext cx="9036496" cy="42344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туристско-рекреационного комплекса</a:t>
            </a:r>
            <a:b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-9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термального источника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706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45704"/>
            <a:ext cx="4386783" cy="11620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 – создание современного туристско-рекреационного комплекса </a:t>
            </a:r>
            <a:br>
              <a: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термального источника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00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653890"/>
            <a:ext cx="4397251" cy="4485630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Проектом предусматривается новое строительство рекреационного комплекса на земельном участке площадью 5 га.</a:t>
            </a:r>
          </a:p>
          <a:p>
            <a:pPr>
              <a:lnSpc>
                <a:spcPct val="120000"/>
              </a:lnSpc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Комплекс будет включать: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- открытый термальный бассейн          с горячей водой;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- гостиничный комплекс;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- кафе, бар;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- спа-центр;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- тренажерный зал;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- бесплатная охраняемая парковка;</a:t>
            </a:r>
          </a:p>
          <a:p>
            <a:pPr marL="285750" indent="-285750">
              <a:buFontTx/>
              <a:buChar char="-"/>
            </a:pPr>
            <a:endParaRPr lang="ru-RU" sz="7200" dirty="0"/>
          </a:p>
          <a:p>
            <a:endParaRPr lang="ru-RU" sz="7200" dirty="0"/>
          </a:p>
          <a:p>
            <a:endParaRPr lang="ru-RU" sz="7200" dirty="0"/>
          </a:p>
          <a:p>
            <a:r>
              <a:rPr lang="ru-RU" sz="7200" dirty="0"/>
              <a:t>          </a:t>
            </a:r>
          </a:p>
          <a:p>
            <a:endParaRPr lang="ru-RU" sz="7200" dirty="0"/>
          </a:p>
          <a:p>
            <a:endParaRPr lang="ru-RU" sz="7200" dirty="0"/>
          </a:p>
          <a:p>
            <a:endParaRPr lang="ru-RU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0777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445704"/>
            <a:ext cx="410445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805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246312"/>
            <a:ext cx="5709320" cy="1287756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строительства </a:t>
            </a:r>
            <a:b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туристско-рекреационного комплекса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5366" y="1016205"/>
            <a:ext cx="4680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105835"/>
            <a:ext cx="79208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sz="1400" b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113" y="18429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1860" y="2247311"/>
            <a:ext cx="501142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стабильный рост спроса на услуги туристического и рекреационного направления, а также увеличение требований заказчиков к соответствующим услугам;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необходимость увеличения в республике высококлассных гостиничных объектов на базе термальных источников, которые способны предоставить качественный сервис и обладающих соответствующей материально-технической базой.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климатическая зона позволяет принимать отдыхающих 365 дней в году.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5AC5B40-C8E7-46DE-A858-1C9D8A43D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0" y="2750658"/>
            <a:ext cx="3240360" cy="17537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C400AB8-F510-492C-AA57-AB9F1C429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90" y="4596909"/>
            <a:ext cx="3240360" cy="17537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CE4CD50-9026-4BB4-91F9-141576206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04" y="927123"/>
            <a:ext cx="3265310" cy="17537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EBEDBCD-271B-40FA-ABD5-259FC56C8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090" y="2750656"/>
            <a:ext cx="3240360" cy="17537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C3263B4-1B98-4DDF-8028-DAEBA1FEC3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090" y="4596909"/>
            <a:ext cx="3240360" cy="175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14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864" y="816063"/>
            <a:ext cx="8229600" cy="79208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Расположение земельного участка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082" y="1245020"/>
            <a:ext cx="4040188" cy="1728192"/>
          </a:xfrm>
        </p:spPr>
        <p:txBody>
          <a:bodyPr>
            <a:noAutofit/>
          </a:bodyPr>
          <a:lstStyle/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Автомобильное сообщение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fontAlgn="t"/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ближайшая трасса – Краснооктябрьский - </a:t>
            </a:r>
            <a:r>
              <a:rPr lang="ru-RU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Курджипская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 от площадки 15м. 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Удаленность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площадки населенных пунктов РА г. Майкоп – 13км</a:t>
            </a:r>
            <a:r>
              <a:rPr lang="ru-RU" sz="1600" b="0" dirty="0"/>
              <a:t>; 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3039039"/>
            <a:ext cx="2962672" cy="314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27270" y="1310847"/>
            <a:ext cx="4752529" cy="1872208"/>
          </a:xfrm>
        </p:spPr>
        <p:txBody>
          <a:bodyPr>
            <a:normAutofit/>
          </a:bodyPr>
          <a:lstStyle/>
          <a:p>
            <a:pPr fontAlgn="t"/>
            <a:endParaRPr lang="ru-RU" b="0" dirty="0"/>
          </a:p>
          <a:p>
            <a:pPr fontAlgn="t"/>
            <a:r>
              <a:rPr lang="ru-RU" sz="1600" spc="-30" dirty="0">
                <a:latin typeface="Arial" panose="020B0604020202020204" pitchFamily="34" charset="0"/>
                <a:cs typeface="Arial" panose="020B0604020202020204" pitchFamily="34" charset="0"/>
              </a:rPr>
              <a:t>Железнодорожное сообщение - </a:t>
            </a:r>
            <a:r>
              <a:rPr lang="ru-RU" sz="1600" b="0" spc="-30" dirty="0">
                <a:latin typeface="Arial" panose="020B0604020202020204" pitchFamily="34" charset="0"/>
                <a:cs typeface="Arial" panose="020B0604020202020204" pitchFamily="34" charset="0"/>
              </a:rPr>
              <a:t>г. Майкоп 11км 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Ближайшая пожарная часть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- г. Майкоп, 13км. 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Отделение милиции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п. Тульский находится в 17км от площадки в х. Красный мост. 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91880" y="3239758"/>
            <a:ext cx="5194920" cy="288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113" y="19434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3A5D72E-837F-41A1-AA82-F11462C06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3039039"/>
            <a:ext cx="5204584" cy="314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87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408712" cy="848746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 технического характера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61C1E679-0B55-4B8D-98E1-E1EAB41FF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3889536"/>
              </p:ext>
            </p:extLst>
          </p:nvPr>
        </p:nvGraphicFramePr>
        <p:xfrm>
          <a:off x="465502" y="1700808"/>
          <a:ext cx="81369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="" xmlns:a16="http://schemas.microsoft.com/office/drawing/2014/main" val="38951053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зоны:   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 чистая зона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8426506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endParaRPr lang="ru-RU" sz="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1210117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Топографические особенности местности:  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Равнинная местность. Почвообразующие породы на территории участка представлены аллювиальными легкими и тяжелыми глинами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7612803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endParaRPr lang="ru-RU" sz="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899046"/>
                  </a:ext>
                </a:extLst>
              </a:tr>
              <a:tr h="392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Электроснабжение: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Трансформаторная подстанция находится в 50 м от площадки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100628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endParaRPr lang="ru-RU" sz="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3916046"/>
                  </a:ext>
                </a:extLst>
              </a:tr>
              <a:tr h="22759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Газоснабжение:  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Существующий газопровод</a:t>
                      </a:r>
                      <a:endPara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4640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300" dirty="0">
                        <a:ln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73477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Водоснабжение: 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Ближайший трубопровод диаметром  89 мм находится в 15 м от площадки</a:t>
                      </a:r>
                      <a:endParaRPr lang="ru-RU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53916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ru-RU" sz="300" dirty="0">
                        <a:ln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6502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Канализация: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Возможность создания собственного  накопителя и очистных сооружений</a:t>
                      </a:r>
                      <a:endParaRPr lang="ru-RU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0069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100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87" y="617835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Справочная информация</a:t>
            </a:r>
            <a:endParaRPr lang="ru-RU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986" y="1535112"/>
            <a:ext cx="4416645" cy="2037904"/>
          </a:xfrm>
        </p:spPr>
        <p:txBody>
          <a:bodyPr>
            <a:normAutofit fontScale="77500" lnSpcReduction="20000"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ru-RU" sz="14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Турпоток в Адыгею неизменно растет -    </a:t>
            </a:r>
          </a:p>
          <a:p>
            <a:pPr lvl="0"/>
            <a:r>
              <a:rPr lang="ru-RU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2018 год- 457 тыс. чел.  2017 год – 432 тыс. чел;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ru-RU" sz="11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цена за номер в гостинице составляет 2500 руб. за сутки; номера класса «люкс» от 3900 до 8000 руб.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ru-RU" sz="1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услуг спа-центра в среднем составляет 1500руб за час ;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5709" y="1283939"/>
            <a:ext cx="4041775" cy="1812181"/>
          </a:xfrm>
        </p:spPr>
        <p:txBody>
          <a:bodyPr>
            <a:normAutofit fontScale="77500" lnSpcReduction="20000"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ru-RU" sz="15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чек в ресторане составляет в среднем от 700 до 1000руб. с человека;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ru-RU" sz="1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Потенциальные клиенты – жители </a:t>
            </a:r>
            <a:r>
              <a:rPr lang="ru-RU" sz="18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г.Майкопа</a:t>
            </a:r>
            <a:r>
              <a:rPr lang="ru-RU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туристы, спортсмены, люди в возрастном диапазоне от 20 до 50 лет, как правило среднего и выше среднего достатка</a:t>
            </a:r>
            <a:r>
              <a:rPr lang="ru-RU" sz="15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3676998"/>
            <a:ext cx="4040188" cy="256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6632" y="3645024"/>
            <a:ext cx="38985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1006" y="18864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400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584041"/>
            <a:ext cx="43245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Доступные в любую погоду, содержащие множество полезных для организма компонентов, термальные источники дарят бодрость и избавляют от самых разных недугов. 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Пребывание у термальных источников входит в программу реабилитации при многих заболеваниях, способствуя восстановлению организма. 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вблизи источника, человек испытывает, кроме лечебного эффекта, комплексное воздействие ряда факторов: смены окружающей обстановки, привычного рациона, знакомств с новыми и интересными людьми. Все то, что так важно для психологического комфорта современного человека!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113" y="18864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AF0694D-FE2F-4BA1-B280-5E7E71E80F8A}"/>
              </a:ext>
            </a:extLst>
          </p:cNvPr>
          <p:cNvSpPr/>
          <p:nvPr/>
        </p:nvSpPr>
        <p:spPr>
          <a:xfrm>
            <a:off x="755576" y="1002271"/>
            <a:ext cx="7494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Термальные источники – выгодные инвестиции! </a:t>
            </a:r>
          </a:p>
        </p:txBody>
      </p:sp>
      <p:pic>
        <p:nvPicPr>
          <p:cNvPr id="6" name="Picture 6" descr="https://im0-tub-ru.yandex.net/i?id=97dc8cc49e81cf327b8e02fffe872662-l&amp;n=13">
            <a:extLst>
              <a:ext uri="{FF2B5EF4-FFF2-40B4-BE49-F238E27FC236}">
                <a16:creationId xmlns="" xmlns:a16="http://schemas.microsoft.com/office/drawing/2014/main" id="{C97A7312-DC90-47B6-877A-09C873BDF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70860"/>
            <a:ext cx="4101818" cy="4545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74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410</Words>
  <Application>Microsoft Office PowerPoint</Application>
  <PresentationFormat>Экран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Создание туристско-рекреационного комплекса на базе термального источника </vt:lpstr>
      <vt:lpstr>     Цель проекта – создание современного туристско-рекреационного комплекса  на базе термального источника</vt:lpstr>
      <vt:lpstr>Актуальность строительства  туристско-рекреационного комплекса </vt:lpstr>
      <vt:lpstr>Расположение земельного участка</vt:lpstr>
      <vt:lpstr>Сведения  технического характера</vt:lpstr>
      <vt:lpstr>Справочная информация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и описание проекта</dc:title>
  <dc:creator>user</dc:creator>
  <cp:lastModifiedBy>1</cp:lastModifiedBy>
  <cp:revision>75</cp:revision>
  <cp:lastPrinted>2019-03-06T11:50:38Z</cp:lastPrinted>
  <dcterms:created xsi:type="dcterms:W3CDTF">2019-02-28T06:36:54Z</dcterms:created>
  <dcterms:modified xsi:type="dcterms:W3CDTF">2019-07-24T13:35:12Z</dcterms:modified>
</cp:coreProperties>
</file>